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260" r:id="rId5"/>
    <p:sldId id="302" r:id="rId6"/>
    <p:sldId id="303" r:id="rId7"/>
    <p:sldId id="304" r:id="rId8"/>
    <p:sldId id="305" r:id="rId9"/>
    <p:sldId id="273" r:id="rId10"/>
    <p:sldId id="291" r:id="rId11"/>
    <p:sldId id="306" r:id="rId12"/>
    <p:sldId id="292" r:id="rId13"/>
    <p:sldId id="274" r:id="rId14"/>
    <p:sldId id="293" r:id="rId15"/>
    <p:sldId id="294" r:id="rId16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Famous" pitchFamily="2" charset="77"/>
      <p:regular r:id="rId21"/>
    </p:embeddedFont>
    <p:embeddedFont>
      <p:font typeface="Footlight MT Light" panose="0204060206030A020304" pitchFamily="18" charset="77"/>
      <p:regular r:id="rId22"/>
    </p:embeddedFont>
    <p:embeddedFont>
      <p:font typeface="Nickainley Normal" pitchFamily="2" charset="77"/>
      <p:regular r:id="rId23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E9DAC1"/>
    <a:srgbClr val="B6BBDC"/>
    <a:srgbClr val="C3BBDC"/>
    <a:srgbClr val="4E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94A341-ED37-7D4C-A8EA-BB8DF6DF2153}" v="10" dt="2022-09-26T12:33:47.5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37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3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E394A341-ED37-7D4C-A8EA-BB8DF6DF2153}"/>
    <pc:docChg chg="custSel modSld">
      <pc:chgData name="UNB - AMa - Wanessa Cristina Reis Ribeiro" userId="cfec2968-652d-4b1c-88d7-e41096db917c" providerId="ADAL" clId="{E394A341-ED37-7D4C-A8EA-BB8DF6DF2153}" dt="2022-09-26T12:33:47.520" v="1"/>
      <pc:docMkLst>
        <pc:docMk/>
      </pc:docMkLst>
      <pc:sldChg chg="addSp delSp modSp mod">
        <pc:chgData name="UNB - AMa - Wanessa Cristina Reis Ribeiro" userId="cfec2968-652d-4b1c-88d7-e41096db917c" providerId="ADAL" clId="{E394A341-ED37-7D4C-A8EA-BB8DF6DF2153}" dt="2022-09-26T12:33:47.520" v="1"/>
        <pc:sldMkLst>
          <pc:docMk/>
          <pc:sldMk cId="3386527472" sldId="293"/>
        </pc:sldMkLst>
        <pc:spChg chg="add mod">
          <ac:chgData name="UNB - AMa - Wanessa Cristina Reis Ribeiro" userId="cfec2968-652d-4b1c-88d7-e41096db917c" providerId="ADAL" clId="{E394A341-ED37-7D4C-A8EA-BB8DF6DF2153}" dt="2022-09-26T12:33:47.520" v="1"/>
          <ac:spMkLst>
            <pc:docMk/>
            <pc:sldMk cId="3386527472" sldId="293"/>
            <ac:spMk id="2" creationId="{7A1AD724-CF02-DC59-AE5A-0A107CFB3BDE}"/>
          </ac:spMkLst>
        </pc:spChg>
        <pc:spChg chg="del">
          <ac:chgData name="UNB - AMa - Wanessa Cristina Reis Ribeiro" userId="cfec2968-652d-4b1c-88d7-e41096db917c" providerId="ADAL" clId="{E394A341-ED37-7D4C-A8EA-BB8DF6DF2153}" dt="2022-09-26T12:33:47.144" v="0" actId="478"/>
          <ac:spMkLst>
            <pc:docMk/>
            <pc:sldMk cId="3386527472" sldId="293"/>
            <ac:spMk id="2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17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3"/>
            <a:ext cx="12192000" cy="1201480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70" r:id="rId5"/>
    <p:sldLayoutId id="214748367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3" name="Imagem 2" descr="Uma imagem contendo Logotipo&#10;&#10;Descrição gerada automaticamente">
            <a:extLst>
              <a:ext uri="{FF2B5EF4-FFF2-40B4-BE49-F238E27FC236}">
                <a16:creationId xmlns:a16="http://schemas.microsoft.com/office/drawing/2014/main" id="{B9091F2B-A3EE-9887-73D6-7948E6A545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325" y="80724"/>
            <a:ext cx="7586663" cy="6641144"/>
          </a:xfrm>
          <a:prstGeom prst="rect">
            <a:avLst/>
          </a:prstGeom>
        </p:spPr>
      </p:pic>
      <p:pic>
        <p:nvPicPr>
          <p:cNvPr id="4" name="Imagem 3" descr="Texto&#10;&#10;Descrição gerada automaticamente">
            <a:extLst>
              <a:ext uri="{FF2B5EF4-FFF2-40B4-BE49-F238E27FC236}">
                <a16:creationId xmlns:a16="http://schemas.microsoft.com/office/drawing/2014/main" id="{A2EFAED6-473D-3C30-96E7-C3DEF6C29F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675" y="4848224"/>
            <a:ext cx="1803400" cy="130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5">
            <a:extLst>
              <a:ext uri="{FF2B5EF4-FFF2-40B4-BE49-F238E27FC236}">
                <a16:creationId xmlns:a16="http://schemas.microsoft.com/office/drawing/2014/main" id="{C5EB2D69-ACCE-2DF1-0DB6-5D6ED35EC2F5}"/>
              </a:ext>
            </a:extLst>
          </p:cNvPr>
          <p:cNvSpPr/>
          <p:nvPr/>
        </p:nvSpPr>
        <p:spPr>
          <a:xfrm>
            <a:off x="0" y="1697020"/>
            <a:ext cx="3746399" cy="646331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998" y="889463"/>
            <a:ext cx="3746399" cy="646331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4837814"/>
            <a:ext cx="2015724" cy="2020186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F744DF12-E107-C793-A278-7F8902911361}"/>
              </a:ext>
            </a:extLst>
          </p:cNvPr>
          <p:cNvSpPr txBox="1"/>
          <p:nvPr/>
        </p:nvSpPr>
        <p:spPr>
          <a:xfrm>
            <a:off x="411788" y="992267"/>
            <a:ext cx="2922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Educación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insuficiente </a:t>
            </a:r>
          </a:p>
        </p:txBody>
      </p:sp>
      <p:sp>
        <p:nvSpPr>
          <p:cNvPr id="25" name="Rectangle 15">
            <a:extLst>
              <a:ext uri="{FF2B5EF4-FFF2-40B4-BE49-F238E27FC236}">
                <a16:creationId xmlns:a16="http://schemas.microsoft.com/office/drawing/2014/main" id="{4085126F-71C3-E418-1310-B4AE99D33CEB}"/>
              </a:ext>
            </a:extLst>
          </p:cNvPr>
          <p:cNvSpPr/>
          <p:nvPr/>
        </p:nvSpPr>
        <p:spPr>
          <a:xfrm>
            <a:off x="-2" y="2504577"/>
            <a:ext cx="3746399" cy="646331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15">
            <a:extLst>
              <a:ext uri="{FF2B5EF4-FFF2-40B4-BE49-F238E27FC236}">
                <a16:creationId xmlns:a16="http://schemas.microsoft.com/office/drawing/2014/main" id="{9A9BCC61-DEA7-40D3-4D11-8DDF796B014D}"/>
              </a:ext>
            </a:extLst>
          </p:cNvPr>
          <p:cNvSpPr/>
          <p:nvPr/>
        </p:nvSpPr>
        <p:spPr>
          <a:xfrm>
            <a:off x="14998" y="3348029"/>
            <a:ext cx="3746399" cy="646331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15">
            <a:extLst>
              <a:ext uri="{FF2B5EF4-FFF2-40B4-BE49-F238E27FC236}">
                <a16:creationId xmlns:a16="http://schemas.microsoft.com/office/drawing/2014/main" id="{ED570C7D-C2D1-52FE-A345-B42945E56F6C}"/>
              </a:ext>
            </a:extLst>
          </p:cNvPr>
          <p:cNvSpPr/>
          <p:nvPr/>
        </p:nvSpPr>
        <p:spPr>
          <a:xfrm>
            <a:off x="-1" y="4142816"/>
            <a:ext cx="3746399" cy="646331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Rectangle 15">
            <a:extLst>
              <a:ext uri="{FF2B5EF4-FFF2-40B4-BE49-F238E27FC236}">
                <a16:creationId xmlns:a16="http://schemas.microsoft.com/office/drawing/2014/main" id="{0D2DBFC4-BB4F-FDD1-BCEE-81E00ADFED2A}"/>
              </a:ext>
            </a:extLst>
          </p:cNvPr>
          <p:cNvSpPr/>
          <p:nvPr/>
        </p:nvSpPr>
        <p:spPr>
          <a:xfrm>
            <a:off x="-3" y="4975199"/>
            <a:ext cx="3746399" cy="646331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Rectangle 15">
            <a:extLst>
              <a:ext uri="{FF2B5EF4-FFF2-40B4-BE49-F238E27FC236}">
                <a16:creationId xmlns:a16="http://schemas.microsoft.com/office/drawing/2014/main" id="{7AABB937-2348-D573-10C1-8145F096D7DA}"/>
              </a:ext>
            </a:extLst>
          </p:cNvPr>
          <p:cNvSpPr/>
          <p:nvPr/>
        </p:nvSpPr>
        <p:spPr>
          <a:xfrm>
            <a:off x="8426110" y="889463"/>
            <a:ext cx="374639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DAC1"/>
              </a:solidFill>
            </a:endParaRPr>
          </a:p>
        </p:txBody>
      </p:sp>
      <p:sp>
        <p:nvSpPr>
          <p:cNvPr id="33" name="Rectangle 15">
            <a:extLst>
              <a:ext uri="{FF2B5EF4-FFF2-40B4-BE49-F238E27FC236}">
                <a16:creationId xmlns:a16="http://schemas.microsoft.com/office/drawing/2014/main" id="{0B5F659E-E405-3697-0D08-69E548BE759B}"/>
              </a:ext>
            </a:extLst>
          </p:cNvPr>
          <p:cNvSpPr/>
          <p:nvPr/>
        </p:nvSpPr>
        <p:spPr>
          <a:xfrm>
            <a:off x="8411112" y="1697020"/>
            <a:ext cx="374639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DAC1"/>
              </a:solidFill>
            </a:endParaRPr>
          </a:p>
        </p:txBody>
      </p:sp>
      <p:sp>
        <p:nvSpPr>
          <p:cNvPr id="34" name="Rectangle 15">
            <a:extLst>
              <a:ext uri="{FF2B5EF4-FFF2-40B4-BE49-F238E27FC236}">
                <a16:creationId xmlns:a16="http://schemas.microsoft.com/office/drawing/2014/main" id="{31D9E45E-AC10-1AC0-B7EC-D6844E2C1698}"/>
              </a:ext>
            </a:extLst>
          </p:cNvPr>
          <p:cNvSpPr/>
          <p:nvPr/>
        </p:nvSpPr>
        <p:spPr>
          <a:xfrm>
            <a:off x="8441108" y="2540472"/>
            <a:ext cx="374639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DAC1"/>
              </a:solidFill>
            </a:endParaRPr>
          </a:p>
        </p:txBody>
      </p:sp>
      <p:sp>
        <p:nvSpPr>
          <p:cNvPr id="35" name="Rectangle 15">
            <a:extLst>
              <a:ext uri="{FF2B5EF4-FFF2-40B4-BE49-F238E27FC236}">
                <a16:creationId xmlns:a16="http://schemas.microsoft.com/office/drawing/2014/main" id="{03910D1A-F1FB-B410-98B9-172B2DE7FD0E}"/>
              </a:ext>
            </a:extLst>
          </p:cNvPr>
          <p:cNvSpPr/>
          <p:nvPr/>
        </p:nvSpPr>
        <p:spPr>
          <a:xfrm>
            <a:off x="8426110" y="3348029"/>
            <a:ext cx="374639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DAC1"/>
              </a:solidFill>
            </a:endParaRPr>
          </a:p>
        </p:txBody>
      </p:sp>
      <p:sp>
        <p:nvSpPr>
          <p:cNvPr id="36" name="Rectangle 15">
            <a:extLst>
              <a:ext uri="{FF2B5EF4-FFF2-40B4-BE49-F238E27FC236}">
                <a16:creationId xmlns:a16="http://schemas.microsoft.com/office/drawing/2014/main" id="{0D3E6109-A213-4E03-D25A-BDADA0F1D0F8}"/>
              </a:ext>
            </a:extLst>
          </p:cNvPr>
          <p:cNvSpPr/>
          <p:nvPr/>
        </p:nvSpPr>
        <p:spPr>
          <a:xfrm>
            <a:off x="8460601" y="4155586"/>
            <a:ext cx="374639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DAC1"/>
              </a:solidFill>
            </a:endParaRPr>
          </a:p>
        </p:txBody>
      </p:sp>
      <p:sp>
        <p:nvSpPr>
          <p:cNvPr id="37" name="Rectangle 15">
            <a:extLst>
              <a:ext uri="{FF2B5EF4-FFF2-40B4-BE49-F238E27FC236}">
                <a16:creationId xmlns:a16="http://schemas.microsoft.com/office/drawing/2014/main" id="{DBFCD67B-4E94-33BD-BEB1-90E39BE07B71}"/>
              </a:ext>
            </a:extLst>
          </p:cNvPr>
          <p:cNvSpPr/>
          <p:nvPr/>
        </p:nvSpPr>
        <p:spPr>
          <a:xfrm>
            <a:off x="8445603" y="4963143"/>
            <a:ext cx="374639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DAC1"/>
              </a:solidFill>
            </a:endParaRPr>
          </a:p>
        </p:txBody>
      </p:sp>
      <p:sp>
        <p:nvSpPr>
          <p:cNvPr id="38" name="Rectangle 15">
            <a:extLst>
              <a:ext uri="{FF2B5EF4-FFF2-40B4-BE49-F238E27FC236}">
                <a16:creationId xmlns:a16="http://schemas.microsoft.com/office/drawing/2014/main" id="{880DF721-D30C-F2E9-469E-B969BF3B2206}"/>
              </a:ext>
            </a:extLst>
          </p:cNvPr>
          <p:cNvSpPr/>
          <p:nvPr/>
        </p:nvSpPr>
        <p:spPr>
          <a:xfrm>
            <a:off x="4233415" y="889463"/>
            <a:ext cx="3746399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15">
            <a:extLst>
              <a:ext uri="{FF2B5EF4-FFF2-40B4-BE49-F238E27FC236}">
                <a16:creationId xmlns:a16="http://schemas.microsoft.com/office/drawing/2014/main" id="{912DAB64-3D2E-5C2A-9024-0636E826CA75}"/>
              </a:ext>
            </a:extLst>
          </p:cNvPr>
          <p:cNvSpPr/>
          <p:nvPr/>
        </p:nvSpPr>
        <p:spPr>
          <a:xfrm>
            <a:off x="4218417" y="1697020"/>
            <a:ext cx="3746399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Rectangle 15">
            <a:extLst>
              <a:ext uri="{FF2B5EF4-FFF2-40B4-BE49-F238E27FC236}">
                <a16:creationId xmlns:a16="http://schemas.microsoft.com/office/drawing/2014/main" id="{DE7B02A5-E831-BC67-D02D-B78109061ED7}"/>
              </a:ext>
            </a:extLst>
          </p:cNvPr>
          <p:cNvSpPr/>
          <p:nvPr/>
        </p:nvSpPr>
        <p:spPr>
          <a:xfrm>
            <a:off x="4248413" y="2540472"/>
            <a:ext cx="3746399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Rectangle 15">
            <a:extLst>
              <a:ext uri="{FF2B5EF4-FFF2-40B4-BE49-F238E27FC236}">
                <a16:creationId xmlns:a16="http://schemas.microsoft.com/office/drawing/2014/main" id="{E92E574E-F9E5-A0D4-6368-B3B85C9D390A}"/>
              </a:ext>
            </a:extLst>
          </p:cNvPr>
          <p:cNvSpPr/>
          <p:nvPr/>
        </p:nvSpPr>
        <p:spPr>
          <a:xfrm>
            <a:off x="4233415" y="3348029"/>
            <a:ext cx="3746399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Rectangle 15">
            <a:extLst>
              <a:ext uri="{FF2B5EF4-FFF2-40B4-BE49-F238E27FC236}">
                <a16:creationId xmlns:a16="http://schemas.microsoft.com/office/drawing/2014/main" id="{EEA2CAC4-D1AF-7A0B-E663-AEC8FD066BEA}"/>
              </a:ext>
            </a:extLst>
          </p:cNvPr>
          <p:cNvSpPr/>
          <p:nvPr/>
        </p:nvSpPr>
        <p:spPr>
          <a:xfrm>
            <a:off x="4267906" y="4155586"/>
            <a:ext cx="3746399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Rectangle 15">
            <a:extLst>
              <a:ext uri="{FF2B5EF4-FFF2-40B4-BE49-F238E27FC236}">
                <a16:creationId xmlns:a16="http://schemas.microsoft.com/office/drawing/2014/main" id="{BF34F365-ADF8-F2C6-FF04-E271D861AE76}"/>
              </a:ext>
            </a:extLst>
          </p:cNvPr>
          <p:cNvSpPr/>
          <p:nvPr/>
        </p:nvSpPr>
        <p:spPr>
          <a:xfrm>
            <a:off x="4252908" y="4963143"/>
            <a:ext cx="3746399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0A8341B1-98DA-348E-8472-B34FC4D6EC52}"/>
              </a:ext>
            </a:extLst>
          </p:cNvPr>
          <p:cNvSpPr txBox="1"/>
          <p:nvPr/>
        </p:nvSpPr>
        <p:spPr>
          <a:xfrm>
            <a:off x="463866" y="2629206"/>
            <a:ext cx="2922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Falta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dinero</a:t>
            </a:r>
            <a:endParaRPr lang="pt-BR" sz="2000" dirty="0">
              <a:solidFill>
                <a:srgbClr val="4E2783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9FD786EC-ABFB-94B7-1CD0-0B7D5DE63D22}"/>
              </a:ext>
            </a:extLst>
          </p:cNvPr>
          <p:cNvSpPr txBox="1"/>
          <p:nvPr/>
        </p:nvSpPr>
        <p:spPr>
          <a:xfrm>
            <a:off x="445065" y="3428228"/>
            <a:ext cx="2922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ea typeface="Open Sans Condensed Condensed Light" pitchFamily="2" charset="0"/>
                <a:cs typeface="Calibri" panose="020F0502020204030204" pitchFamily="34" charset="0"/>
              </a:rPr>
              <a:t>Sexismo</a:t>
            </a:r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54983334-4834-2876-80FE-97C783E34A49}"/>
              </a:ext>
            </a:extLst>
          </p:cNvPr>
          <p:cNvSpPr txBox="1"/>
          <p:nvPr/>
        </p:nvSpPr>
        <p:spPr>
          <a:xfrm>
            <a:off x="124348" y="4262241"/>
            <a:ext cx="343593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Falta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apoyo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cónyuge</a:t>
            </a:r>
            <a:endParaRPr lang="pt-BR" sz="2000" dirty="0">
              <a:solidFill>
                <a:srgbClr val="4E2783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CaixaDeTexto 47">
            <a:extLst>
              <a:ext uri="{FF2B5EF4-FFF2-40B4-BE49-F238E27FC236}">
                <a16:creationId xmlns:a16="http://schemas.microsoft.com/office/drawing/2014/main" id="{AF30FBBE-F01E-5ADF-4DE0-1ADA1FA3BED6}"/>
              </a:ext>
            </a:extLst>
          </p:cNvPr>
          <p:cNvSpPr txBox="1"/>
          <p:nvPr/>
        </p:nvSpPr>
        <p:spPr>
          <a:xfrm>
            <a:off x="460062" y="5052893"/>
            <a:ext cx="2922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Discriminación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racial </a:t>
            </a:r>
          </a:p>
        </p:txBody>
      </p:sp>
      <p:sp>
        <p:nvSpPr>
          <p:cNvPr id="49" name="CaixaDeTexto 48">
            <a:extLst>
              <a:ext uri="{FF2B5EF4-FFF2-40B4-BE49-F238E27FC236}">
                <a16:creationId xmlns:a16="http://schemas.microsoft.com/office/drawing/2014/main" id="{5EF2CF05-8A94-84E4-5371-F9065A5EE0FD}"/>
              </a:ext>
            </a:extLst>
          </p:cNvPr>
          <p:cNvSpPr txBox="1"/>
          <p:nvPr/>
        </p:nvSpPr>
        <p:spPr>
          <a:xfrm>
            <a:off x="4645206" y="997843"/>
            <a:ext cx="2922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Críticas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familia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FA9D556D-8F16-BB38-4201-F32B1F45432B}"/>
              </a:ext>
            </a:extLst>
          </p:cNvPr>
          <p:cNvSpPr txBox="1"/>
          <p:nvPr/>
        </p:nvSpPr>
        <p:spPr>
          <a:xfrm>
            <a:off x="4622943" y="1894857"/>
            <a:ext cx="2922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Compañías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equivocadas </a:t>
            </a:r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0C919345-D37B-455D-ACA3-41E95BA1D910}"/>
              </a:ext>
            </a:extLst>
          </p:cNvPr>
          <p:cNvSpPr txBox="1"/>
          <p:nvPr/>
        </p:nvSpPr>
        <p:spPr>
          <a:xfrm>
            <a:off x="4440068" y="2667251"/>
            <a:ext cx="34020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Elegir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profesión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equivocada </a:t>
            </a:r>
          </a:p>
        </p:txBody>
      </p: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63CF909E-0FE4-7A5A-6700-28C190D01532}"/>
              </a:ext>
            </a:extLst>
          </p:cNvPr>
          <p:cNvSpPr txBox="1"/>
          <p:nvPr/>
        </p:nvSpPr>
        <p:spPr>
          <a:xfrm>
            <a:off x="4611744" y="3485629"/>
            <a:ext cx="2922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Responsabilidad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familiar</a:t>
            </a:r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84234E58-5AFB-FFDB-F61E-F269FAC7FCDB}"/>
              </a:ext>
            </a:extLst>
          </p:cNvPr>
          <p:cNvSpPr txBox="1"/>
          <p:nvPr/>
        </p:nvSpPr>
        <p:spPr>
          <a:xfrm>
            <a:off x="4619346" y="4277379"/>
            <a:ext cx="2922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Abuso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sustancias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54" name="CaixaDeTexto 53">
            <a:extLst>
              <a:ext uri="{FF2B5EF4-FFF2-40B4-BE49-F238E27FC236}">
                <a16:creationId xmlns:a16="http://schemas.microsoft.com/office/drawing/2014/main" id="{DAD22653-5FD0-8F17-D4FD-0E1D9D9344F9}"/>
              </a:ext>
            </a:extLst>
          </p:cNvPr>
          <p:cNvSpPr txBox="1"/>
          <p:nvPr/>
        </p:nvSpPr>
        <p:spPr>
          <a:xfrm>
            <a:off x="4626741" y="5110294"/>
            <a:ext cx="2922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Jefe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antipático </a:t>
            </a:r>
          </a:p>
        </p:txBody>
      </p: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E617CE53-B9B0-CA19-9749-6E6DC703B539}"/>
              </a:ext>
            </a:extLst>
          </p:cNvPr>
          <p:cNvSpPr txBox="1"/>
          <p:nvPr/>
        </p:nvSpPr>
        <p:spPr>
          <a:xfrm>
            <a:off x="8822903" y="1049593"/>
            <a:ext cx="2922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Apoyo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familiar limitado </a:t>
            </a:r>
          </a:p>
        </p:txBody>
      </p:sp>
      <p:sp>
        <p:nvSpPr>
          <p:cNvPr id="56" name="CaixaDeTexto 55">
            <a:extLst>
              <a:ext uri="{FF2B5EF4-FFF2-40B4-BE49-F238E27FC236}">
                <a16:creationId xmlns:a16="http://schemas.microsoft.com/office/drawing/2014/main" id="{2E1E7AD5-F807-7CDB-6ADB-4803D309B2E7}"/>
              </a:ext>
            </a:extLst>
          </p:cNvPr>
          <p:cNvSpPr txBox="1"/>
          <p:nvPr/>
        </p:nvSpPr>
        <p:spPr>
          <a:xfrm>
            <a:off x="8838395" y="1837456"/>
            <a:ext cx="2922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Deficiencia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física </a:t>
            </a:r>
          </a:p>
        </p:txBody>
      </p:sp>
      <p:sp>
        <p:nvSpPr>
          <p:cNvPr id="57" name="CaixaDeTexto 56">
            <a:extLst>
              <a:ext uri="{FF2B5EF4-FFF2-40B4-BE49-F238E27FC236}">
                <a16:creationId xmlns:a16="http://schemas.microsoft.com/office/drawing/2014/main" id="{D4130311-DD27-F45D-D5B9-C517B942795C}"/>
              </a:ext>
            </a:extLst>
          </p:cNvPr>
          <p:cNvSpPr txBox="1"/>
          <p:nvPr/>
        </p:nvSpPr>
        <p:spPr>
          <a:xfrm>
            <a:off x="8845997" y="2629206"/>
            <a:ext cx="2922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solidFill>
                  <a:srgbClr val="4E2783"/>
                </a:solidFill>
                <a:latin typeface="Calibri" panose="020F0502020204030204" pitchFamily="34" charset="0"/>
                <a:ea typeface="Open Sans Condensed Condensed Light" pitchFamily="2" charset="0"/>
                <a:cs typeface="Calibri" panose="020F0502020204030204" pitchFamily="34" charset="0"/>
              </a:rPr>
              <a:t>Timidez</a:t>
            </a:r>
            <a:endParaRPr lang="pt-BR" sz="2000" dirty="0">
              <a:solidFill>
                <a:srgbClr val="4E2783"/>
              </a:solidFill>
              <a:effectLst/>
              <a:latin typeface="Calibri" panose="020F0502020204030204" pitchFamily="34" charset="0"/>
              <a:ea typeface="Open Sans Condensed Condensed Light" pitchFamily="2" charset="0"/>
              <a:cs typeface="Calibri" panose="020F0502020204030204" pitchFamily="34" charset="0"/>
            </a:endParaRPr>
          </a:p>
        </p:txBody>
      </p:sp>
      <p:sp>
        <p:nvSpPr>
          <p:cNvPr id="58" name="CaixaDeTexto 57">
            <a:extLst>
              <a:ext uri="{FF2B5EF4-FFF2-40B4-BE49-F238E27FC236}">
                <a16:creationId xmlns:a16="http://schemas.microsoft.com/office/drawing/2014/main" id="{02A2421A-AB53-552D-9525-FDA3FD6103EE}"/>
              </a:ext>
            </a:extLst>
          </p:cNvPr>
          <p:cNvSpPr txBox="1"/>
          <p:nvPr/>
        </p:nvSpPr>
        <p:spPr>
          <a:xfrm>
            <a:off x="8842193" y="3472431"/>
            <a:ext cx="2922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Falta de conexiones </a:t>
            </a:r>
          </a:p>
        </p:txBody>
      </p: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09EC69D4-BB3F-2DC4-66A4-4F46565F363F}"/>
              </a:ext>
            </a:extLst>
          </p:cNvPr>
          <p:cNvSpPr txBox="1"/>
          <p:nvPr/>
        </p:nvSpPr>
        <p:spPr>
          <a:xfrm>
            <a:off x="8834798" y="4219978"/>
            <a:ext cx="2922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Mala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suerte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60" name="CaixaDeTexto 59">
            <a:extLst>
              <a:ext uri="{FF2B5EF4-FFF2-40B4-BE49-F238E27FC236}">
                <a16:creationId xmlns:a16="http://schemas.microsoft.com/office/drawing/2014/main" id="{76D6D93C-2EA1-E2D6-002C-795B6B45765A}"/>
              </a:ext>
            </a:extLst>
          </p:cNvPr>
          <p:cNvSpPr txBox="1"/>
          <p:nvPr/>
        </p:nvSpPr>
        <p:spPr>
          <a:xfrm>
            <a:off x="8842193" y="5052893"/>
            <a:ext cx="29228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Enfermedad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62" name="CaixaDeTexto 61">
            <a:extLst>
              <a:ext uri="{FF2B5EF4-FFF2-40B4-BE49-F238E27FC236}">
                <a16:creationId xmlns:a16="http://schemas.microsoft.com/office/drawing/2014/main" id="{D119D6FE-DA74-D368-9AEA-73E8F4B50219}"/>
              </a:ext>
            </a:extLst>
          </p:cNvPr>
          <p:cNvSpPr txBox="1"/>
          <p:nvPr/>
        </p:nvSpPr>
        <p:spPr>
          <a:xfrm>
            <a:off x="192506" y="1830184"/>
            <a:ext cx="32996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Físicamente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poco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atractiva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446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596541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64E150AD-0920-7758-1E44-057026EF03E5}"/>
              </a:ext>
            </a:extLst>
          </p:cNvPr>
          <p:cNvSpPr txBox="1"/>
          <p:nvPr/>
        </p:nvSpPr>
        <p:spPr>
          <a:xfrm>
            <a:off x="1471732" y="2767280"/>
            <a:ext cx="3682573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r"/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Mis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metas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este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año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6274826" y="2150419"/>
            <a:ext cx="3908265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Enumera al menos una meta para cada área de tu vida 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  <p:pic>
        <p:nvPicPr>
          <p:cNvPr id="7" name="Imagem 6" descr="Imagem em preto e branco com texto preto sobre fundo branco&#10;&#10;Descrição gerada automaticamente">
            <a:extLst>
              <a:ext uri="{FF2B5EF4-FFF2-40B4-BE49-F238E27FC236}">
                <a16:creationId xmlns:a16="http://schemas.microsoft.com/office/drawing/2014/main" id="{BA6D7ED6-F9BF-DEA7-5854-2DA11FA7135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1" t="23171" r="10172" b="13066"/>
          <a:stretch/>
        </p:blipFill>
        <p:spPr>
          <a:xfrm>
            <a:off x="6590570" y="2556164"/>
            <a:ext cx="5106858" cy="397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5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964C445B-066F-46B7-D80A-B4D3A823597B}"/>
              </a:ext>
            </a:extLst>
          </p:cNvPr>
          <p:cNvSpPr txBox="1"/>
          <p:nvPr/>
        </p:nvSpPr>
        <p:spPr>
          <a:xfrm>
            <a:off x="4571999" y="2646263"/>
            <a:ext cx="3271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Ejercicios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crecimiento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personal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2">
            <a:extLst>
              <a:ext uri="{FF2B5EF4-FFF2-40B4-BE49-F238E27FC236}">
                <a16:creationId xmlns:a16="http://schemas.microsoft.com/office/drawing/2014/main" id="{F4341D61-BFF7-84AB-DF87-A05C5DC8C18F}"/>
              </a:ext>
            </a:extLst>
          </p:cNvPr>
          <p:cNvSpPr txBox="1"/>
          <p:nvPr/>
        </p:nvSpPr>
        <p:spPr>
          <a:xfrm>
            <a:off x="2471943" y="685317"/>
            <a:ext cx="724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Haz</a:t>
            </a:r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una</a:t>
            </a:r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lista</a:t>
            </a:r>
            <a:endParaRPr lang="en-US" sz="54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85C4A834-1358-35CB-9620-1D6A3DCB2D90}"/>
              </a:ext>
            </a:extLst>
          </p:cNvPr>
          <p:cNvSpPr txBox="1">
            <a:spLocks/>
          </p:cNvSpPr>
          <p:nvPr/>
        </p:nvSpPr>
        <p:spPr>
          <a:xfrm>
            <a:off x="3875227" y="1361804"/>
            <a:ext cx="4441544" cy="4741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2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das </a:t>
            </a:r>
            <a:r>
              <a:rPr lang="pt-BR" sz="24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tus</a:t>
            </a:r>
            <a:r>
              <a:rPr lang="pt-BR" sz="2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prioridades </a:t>
            </a:r>
            <a:r>
              <a:rPr lang="pt-BR" sz="24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diarias</a:t>
            </a:r>
            <a:endParaRPr lang="pt-BR" sz="24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21927" y="-117461"/>
            <a:ext cx="1683385" cy="2299836"/>
          </a:xfrm>
          <a:prstGeom prst="rect">
            <a:avLst/>
          </a:prstGeom>
        </p:spPr>
      </p:pic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834640" y="2654415"/>
            <a:ext cx="6675119" cy="4239926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951427" y="3451903"/>
            <a:ext cx="4441543" cy="142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¿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Qué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vas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hacer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hoy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para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avanzar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hacia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tus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objetivos? Pon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esas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cosas al principio de tu lista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tareas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</a:t>
            </a:r>
          </a:p>
        </p:txBody>
      </p:sp>
      <p:pic>
        <p:nvPicPr>
          <p:cNvPr id="4" name="Imagem 3" descr="Texto preto sobre fundo branco&#10;&#10;Descrição gerada automaticamente">
            <a:extLst>
              <a:ext uri="{FF2B5EF4-FFF2-40B4-BE49-F238E27FC236}">
                <a16:creationId xmlns:a16="http://schemas.microsoft.com/office/drawing/2014/main" id="{B1370318-EC0B-27D6-CED6-46B42C83C0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201" y="1106905"/>
            <a:ext cx="5793472" cy="579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solidFill>
                <a:srgbClr val="4E2783"/>
              </a:solidFill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3741630" y="2925240"/>
            <a:ext cx="4102959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 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actividades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no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conducen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logros a menos que se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centren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un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objetivo específico.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7A1AD724-CF02-DC59-AE5A-0A107CFB3BDE}"/>
              </a:ext>
            </a:extLst>
          </p:cNvPr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Principio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del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éxito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734213" y="1403483"/>
            <a:ext cx="4865433" cy="33658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“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Señor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Dios,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gracias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puedo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confiar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ti, porque eres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un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Dios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orden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Respiro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vivo porque planificaste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proporcionaste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medios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para mi vida antes de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naciera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imitar tu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bondad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mantenerme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centrado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prepararme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mejor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posible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tu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gracia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cumplir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todo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deseas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para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mí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Amén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”.</a:t>
            </a:r>
          </a:p>
        </p:txBody>
      </p:sp>
      <p:sp>
        <p:nvSpPr>
          <p:cNvPr id="5" name="TextBox 22">
            <a:extLst>
              <a:ext uri="{FF2B5EF4-FFF2-40B4-BE49-F238E27FC236}">
                <a16:creationId xmlns:a16="http://schemas.microsoft.com/office/drawing/2014/main" id="{6F90D004-91F2-DB59-850F-CCD0F3A74B1A}"/>
              </a:ext>
            </a:extLst>
          </p:cNvPr>
          <p:cNvSpPr txBox="1"/>
          <p:nvPr/>
        </p:nvSpPr>
        <p:spPr>
          <a:xfrm>
            <a:off x="2088036" y="2635631"/>
            <a:ext cx="2526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oración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hoy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34093" y="352775"/>
            <a:ext cx="48649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4</a:t>
            </a:r>
            <a:endParaRPr lang="en-US" sz="4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80" y="1303255"/>
            <a:ext cx="1371557" cy="1873817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20030" y="3672390"/>
            <a:ext cx="3190875" cy="3197939"/>
          </a:xfrm>
          <a:prstGeom prst="rect">
            <a:avLst/>
          </a:prstGeom>
        </p:spPr>
      </p:pic>
      <p:pic>
        <p:nvPicPr>
          <p:cNvPr id="3" name="Imagem 2" descr="Mulher posando para foto&#10;&#10;Descrição gerada automaticamente">
            <a:extLst>
              <a:ext uri="{FF2B5EF4-FFF2-40B4-BE49-F238E27FC236}">
                <a16:creationId xmlns:a16="http://schemas.microsoft.com/office/drawing/2014/main" id="{83968FC7-9D33-DE1D-0EB1-CE3C742F551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1"/>
          <a:stretch/>
        </p:blipFill>
        <p:spPr>
          <a:xfrm>
            <a:off x="4187808" y="882120"/>
            <a:ext cx="3953082" cy="5946084"/>
          </a:xfrm>
          <a:prstGeom prst="rect">
            <a:avLst/>
          </a:prstGeom>
        </p:spPr>
      </p:pic>
      <p:sp>
        <p:nvSpPr>
          <p:cNvPr id="2" name="TextBox 33">
            <a:extLst>
              <a:ext uri="{FF2B5EF4-FFF2-40B4-BE49-F238E27FC236}">
                <a16:creationId xmlns:a16="http://schemas.microsoft.com/office/drawing/2014/main" id="{D08201C6-223E-3D4E-2AA3-84E71C84815B}"/>
              </a:ext>
            </a:extLst>
          </p:cNvPr>
          <p:cNvSpPr txBox="1"/>
          <p:nvPr/>
        </p:nvSpPr>
        <p:spPr>
          <a:xfrm>
            <a:off x="1022911" y="4325827"/>
            <a:ext cx="1634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Lección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sp>
        <p:nvSpPr>
          <p:cNvPr id="4" name="TextBox 33">
            <a:extLst>
              <a:ext uri="{FF2B5EF4-FFF2-40B4-BE49-F238E27FC236}">
                <a16:creationId xmlns:a16="http://schemas.microsoft.com/office/drawing/2014/main" id="{2AEE2195-9B1C-FA09-D7E4-256714F2C4AF}"/>
              </a:ext>
            </a:extLst>
          </p:cNvPr>
          <p:cNvSpPr txBox="1"/>
          <p:nvPr/>
        </p:nvSpPr>
        <p:spPr>
          <a:xfrm>
            <a:off x="4769149" y="312129"/>
            <a:ext cx="2948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Footlight MT Light" panose="0204060206030A020304" pitchFamily="18" charset="77"/>
              </a:rPr>
              <a:t>Una </a:t>
            </a:r>
            <a:r>
              <a:rPr lang="en-US" sz="4000" dirty="0" err="1">
                <a:latin typeface="Footlight MT Light" panose="0204060206030A020304" pitchFamily="18" charset="77"/>
              </a:rPr>
              <a:t>mujer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sp>
        <p:nvSpPr>
          <p:cNvPr id="10" name="TextBox 33">
            <a:extLst>
              <a:ext uri="{FF2B5EF4-FFF2-40B4-BE49-F238E27FC236}">
                <a16:creationId xmlns:a16="http://schemas.microsoft.com/office/drawing/2014/main" id="{188BCAD7-B651-B8B4-C5C7-7326E37D024D}"/>
              </a:ext>
            </a:extLst>
          </p:cNvPr>
          <p:cNvSpPr txBox="1"/>
          <p:nvPr/>
        </p:nvSpPr>
        <p:spPr>
          <a:xfrm>
            <a:off x="4038750" y="843907"/>
            <a:ext cx="3819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centrada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690781" y="2573423"/>
            <a:ext cx="7569496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rgbClr val="4E2783"/>
                </a:solidFill>
                <a:latin typeface="Footlight MT Light" panose="0204060206030A020304" pitchFamily="18" charset="77"/>
              </a:rPr>
              <a:t> 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“Hermanos,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yo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mismo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no pretendo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haberlo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ya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alcanzado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; pero una cosa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hago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: olvidando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ciertamente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lo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que queda atrás,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y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extendiéndome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a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lo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que está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delante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” </a:t>
            </a:r>
          </a:p>
          <a:p>
            <a:b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</a:rPr>
            </a:br>
            <a:r>
              <a:rPr lang="pt-BR" sz="2000" dirty="0">
                <a:solidFill>
                  <a:srgbClr val="4E2783"/>
                </a:solidFill>
                <a:ea typeface="Open Sans Condensed Condensed" pitchFamily="2" charset="0"/>
                <a:cs typeface="Open Sans Condensed Condensed" pitchFamily="2" charset="0"/>
              </a:rPr>
              <a:t>Fil. 3:13.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85" y="940634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151220"/>
            <a:ext cx="20036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4857987" y="2495173"/>
            <a:ext cx="4661398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“Dios no es Dios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confusión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sino de paz” (1 Cor. 14:33).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Salmo 119:133 es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posible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encontrar una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oración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para que Dios dirija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nuestros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pasos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6D1ADF3-5901-8E85-85B4-E4CC774717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01125" y="3660061"/>
            <a:ext cx="3190875" cy="3197939"/>
          </a:xfrm>
          <a:prstGeom prst="rect">
            <a:avLst/>
          </a:prstGeom>
        </p:spPr>
      </p:pic>
      <p:sp>
        <p:nvSpPr>
          <p:cNvPr id="4" name="TextBox 22">
            <a:extLst>
              <a:ext uri="{FF2B5EF4-FFF2-40B4-BE49-F238E27FC236}">
                <a16:creationId xmlns:a16="http://schemas.microsoft.com/office/drawing/2014/main" id="{99603C62-8D90-3B7C-9807-32D4281E0641}"/>
              </a:ext>
            </a:extLst>
          </p:cNvPr>
          <p:cNvSpPr txBox="1"/>
          <p:nvPr/>
        </p:nvSpPr>
        <p:spPr>
          <a:xfrm>
            <a:off x="4857985" y="1359166"/>
            <a:ext cx="278972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La </a:t>
            </a:r>
            <a:r>
              <a:rPr lang="pt-BR" sz="3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Biblia</a:t>
            </a:r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pt-BR" sz="3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dice</a:t>
            </a:r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45121908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DDD37EA2-31E7-728A-B87F-37AA7EC37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8987" y="348478"/>
            <a:ext cx="5543013" cy="1092607"/>
          </a:xfrm>
          <a:prstGeom prst="rect">
            <a:avLst/>
          </a:prstGeom>
          <a:solidFill>
            <a:schemeClr val="accent1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13CA20A-A467-9B27-4BC0-939F3053ED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8986" y="1615244"/>
            <a:ext cx="5543011" cy="1092607"/>
          </a:xfrm>
          <a:prstGeom prst="rect">
            <a:avLst/>
          </a:prstGeom>
          <a:solidFill>
            <a:schemeClr val="accent2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69299A8-AC76-8E36-AE90-4BC10701BF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8987" y="2894805"/>
            <a:ext cx="5543010" cy="1092607"/>
          </a:xfrm>
          <a:prstGeom prst="rect">
            <a:avLst/>
          </a:prstGeom>
          <a:solidFill>
            <a:schemeClr val="accent3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824A334-BA79-8EDE-0795-4EB43794D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8987" y="4223222"/>
            <a:ext cx="5543014" cy="1092607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8739546B-8633-6E22-46FD-E92A0F0BE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8984" y="5489988"/>
            <a:ext cx="5543016" cy="1092607"/>
          </a:xfrm>
          <a:prstGeom prst="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id="{055E0210-454D-B6BC-91E4-1EDB6F39756B}"/>
              </a:ext>
            </a:extLst>
          </p:cNvPr>
          <p:cNvSpPr txBox="1"/>
          <p:nvPr/>
        </p:nvSpPr>
        <p:spPr>
          <a:xfrm>
            <a:off x="1493457" y="3033304"/>
            <a:ext cx="46834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Línea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separación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505ABFFC-2550-CC18-512D-F646AF898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rot="10800000">
            <a:off x="108365" y="74577"/>
            <a:ext cx="1692160" cy="16959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39D19F-40DC-B76B-0ED1-36596459F188}"/>
              </a:ext>
            </a:extLst>
          </p:cNvPr>
          <p:cNvSpPr txBox="1"/>
          <p:nvPr/>
        </p:nvSpPr>
        <p:spPr>
          <a:xfrm>
            <a:off x="7058135" y="481520"/>
            <a:ext cx="4482556" cy="185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El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tiempo</a:t>
            </a:r>
            <a:endParaRPr lang="pt-BR" sz="2000" dirty="0">
              <a:solidFill>
                <a:srgbClr val="4E2783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200000"/>
              </a:lnSpc>
            </a:pPr>
            <a:endParaRPr lang="pt-BR" sz="2000" dirty="0">
              <a:solidFill>
                <a:srgbClr val="4E2783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200000"/>
              </a:lnSpc>
            </a:pP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responsabilidades familiares</a:t>
            </a: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A2A9235A-48D0-9334-CEE1-677E2C552169}"/>
              </a:ext>
            </a:extLst>
          </p:cNvPr>
          <p:cNvSpPr txBox="1"/>
          <p:nvPr/>
        </p:nvSpPr>
        <p:spPr>
          <a:xfrm>
            <a:off x="7058135" y="3061004"/>
            <a:ext cx="4482556" cy="185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Nuestra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raza</a:t>
            </a:r>
            <a:endParaRPr lang="pt-BR" sz="2000" dirty="0">
              <a:solidFill>
                <a:srgbClr val="4E2783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endParaRPr lang="pt-BR" sz="2000" dirty="0">
              <a:solidFill>
                <a:srgbClr val="4E2783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belleza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AEC2A3C2-2136-A4B6-0316-BCFC274FE6F3}"/>
              </a:ext>
            </a:extLst>
          </p:cNvPr>
          <p:cNvSpPr txBox="1"/>
          <p:nvPr/>
        </p:nvSpPr>
        <p:spPr>
          <a:xfrm>
            <a:off x="7058135" y="4942952"/>
            <a:ext cx="4482556" cy="123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endParaRPr lang="pt-BR" sz="2000" dirty="0">
              <a:solidFill>
                <a:srgbClr val="4E2783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deficiencia</a:t>
            </a:r>
            <a:endParaRPr lang="pt-BR" sz="2000" dirty="0">
              <a:solidFill>
                <a:srgbClr val="4E2783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37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>
            <a:extLst>
              <a:ext uri="{FF2B5EF4-FFF2-40B4-BE49-F238E27FC236}">
                <a16:creationId xmlns:a16="http://schemas.microsoft.com/office/drawing/2014/main" id="{9F85C320-54FB-0D32-0AF3-77385A52BF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0734" y="3857868"/>
            <a:ext cx="3948155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D30974E9-54FA-3973-A34B-4821490D3C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7542" y="3065529"/>
            <a:ext cx="3948155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824A334-BA79-8EDE-0795-4EB43794D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7542" y="2246883"/>
            <a:ext cx="3948155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id="{055E0210-454D-B6BC-91E4-1EDB6F39756B}"/>
              </a:ext>
            </a:extLst>
          </p:cNvPr>
          <p:cNvSpPr txBox="1"/>
          <p:nvPr/>
        </p:nvSpPr>
        <p:spPr>
          <a:xfrm>
            <a:off x="2809721" y="561979"/>
            <a:ext cx="702488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Mujeres</a:t>
            </a:r>
            <a:r>
              <a:rPr lang="id-ID" sz="5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con</a:t>
            </a:r>
            <a:r>
              <a:rPr lang="id-ID" sz="5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objetivos</a:t>
            </a:r>
            <a:endParaRPr lang="en-US" sz="5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505ABFFC-2550-CC18-512D-F646AF898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rot="10800000">
            <a:off x="108365" y="74577"/>
            <a:ext cx="1692160" cy="1695906"/>
          </a:xfrm>
          <a:prstGeom prst="rect">
            <a:avLst/>
          </a:prstGeom>
        </p:spPr>
      </p:pic>
      <p:pic>
        <p:nvPicPr>
          <p:cNvPr id="5" name="Imagem 4" descr="Mulher posando para foto&#10;&#10;Descrição gerada automaticamente">
            <a:extLst>
              <a:ext uri="{FF2B5EF4-FFF2-40B4-BE49-F238E27FC236}">
                <a16:creationId xmlns:a16="http://schemas.microsoft.com/office/drawing/2014/main" id="{1BBFDDA9-A7D9-7759-1382-DF670FE34D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51"/>
          <a:stretch/>
        </p:blipFill>
        <p:spPr>
          <a:xfrm>
            <a:off x="3748625" y="-38196"/>
            <a:ext cx="5147072" cy="693439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DF3E57-2167-8CA2-BBA6-083B3ED097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266" y="2139069"/>
            <a:ext cx="4452577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4A0E359-F5A7-47FE-7FB6-CF7997CEFE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58" y="2938905"/>
            <a:ext cx="4452577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36D24C72-4145-BD3C-E587-E4AF4155C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58" y="3729724"/>
            <a:ext cx="4452577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5F5087FC-36EA-B67F-B0E1-907A18AB28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266" y="4529560"/>
            <a:ext cx="4452577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39D19F-40DC-B76B-0ED1-36596459F188}"/>
              </a:ext>
            </a:extLst>
          </p:cNvPr>
          <p:cNvSpPr txBox="1"/>
          <p:nvPr/>
        </p:nvSpPr>
        <p:spPr>
          <a:xfrm>
            <a:off x="836469" y="2259721"/>
            <a:ext cx="1742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Helen Keller</a:t>
            </a:r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D03AEC42-3256-62FD-27A3-4CEEE4C5482C}"/>
              </a:ext>
            </a:extLst>
          </p:cNvPr>
          <p:cNvSpPr txBox="1"/>
          <p:nvPr/>
        </p:nvSpPr>
        <p:spPr>
          <a:xfrm>
            <a:off x="807736" y="3026982"/>
            <a:ext cx="2699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Florence </a:t>
            </a:r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Nightingale</a:t>
            </a:r>
            <a:endParaRPr lang="pt-BR" sz="20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274A4B1A-65F3-37D8-B24E-4E8E7AE95140}"/>
              </a:ext>
            </a:extLst>
          </p:cNvPr>
          <p:cNvSpPr txBox="1"/>
          <p:nvPr/>
        </p:nvSpPr>
        <p:spPr>
          <a:xfrm>
            <a:off x="836469" y="3846562"/>
            <a:ext cx="1504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Joana D’Arc</a:t>
            </a:r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1230DF74-D3B6-7BF6-055F-F985CB21E83E}"/>
              </a:ext>
            </a:extLst>
          </p:cNvPr>
          <p:cNvSpPr txBox="1"/>
          <p:nvPr/>
        </p:nvSpPr>
        <p:spPr>
          <a:xfrm>
            <a:off x="9798874" y="2355272"/>
            <a:ext cx="16398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Golda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Meier</a:t>
            </a: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id="{03A4A2AC-9C56-1074-DE77-2A76197802A6}"/>
              </a:ext>
            </a:extLst>
          </p:cNvPr>
          <p:cNvSpPr txBox="1"/>
          <p:nvPr/>
        </p:nvSpPr>
        <p:spPr>
          <a:xfrm>
            <a:off x="836469" y="4622512"/>
            <a:ext cx="1875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Madre Teresa</a:t>
            </a: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3DED8D15-9752-AB63-A282-3A92E4B25DE8}"/>
              </a:ext>
            </a:extLst>
          </p:cNvPr>
          <p:cNvSpPr txBox="1"/>
          <p:nvPr/>
        </p:nvSpPr>
        <p:spPr>
          <a:xfrm>
            <a:off x="9066363" y="3150473"/>
            <a:ext cx="25410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Margareth Thatcher </a:t>
            </a:r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id="{40B4906A-BFA6-064D-AE37-B79D82CB89FC}"/>
              </a:ext>
            </a:extLst>
          </p:cNvPr>
          <p:cNvSpPr txBox="1"/>
          <p:nvPr/>
        </p:nvSpPr>
        <p:spPr>
          <a:xfrm>
            <a:off x="9464682" y="3928223"/>
            <a:ext cx="19740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Indira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Ghandi</a:t>
            </a:r>
          </a:p>
        </p:txBody>
      </p:sp>
    </p:spTree>
    <p:extLst>
      <p:ext uri="{BB962C8B-B14F-4D97-AF65-F5344CB8AC3E}">
        <p14:creationId xmlns:p14="http://schemas.microsoft.com/office/powerpoint/2010/main" val="347754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4AB2425-BCCC-96F0-339F-EECB9305755B}"/>
              </a:ext>
            </a:extLst>
          </p:cNvPr>
          <p:cNvSpPr/>
          <p:nvPr/>
        </p:nvSpPr>
        <p:spPr>
          <a:xfrm>
            <a:off x="2419679" y="2995387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C1A7426-7278-9C78-3ABC-185EFBDDB216}"/>
              </a:ext>
            </a:extLst>
          </p:cNvPr>
          <p:cNvSpPr/>
          <p:nvPr/>
        </p:nvSpPr>
        <p:spPr>
          <a:xfrm>
            <a:off x="2419679" y="4087933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49FAFC9-6A9E-03B3-A8EB-94B97D229C4D}"/>
              </a:ext>
            </a:extLst>
          </p:cNvPr>
          <p:cNvSpPr/>
          <p:nvPr/>
        </p:nvSpPr>
        <p:spPr>
          <a:xfrm>
            <a:off x="7099256" y="2995388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4E9FED2-4852-A3D8-C2C3-E02D61C13F41}"/>
              </a:ext>
            </a:extLst>
          </p:cNvPr>
          <p:cNvSpPr/>
          <p:nvPr/>
        </p:nvSpPr>
        <p:spPr>
          <a:xfrm>
            <a:off x="7099256" y="4087933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4F928572-EA79-0C2C-C950-402B3A683E2D}"/>
              </a:ext>
            </a:extLst>
          </p:cNvPr>
          <p:cNvSpPr txBox="1">
            <a:spLocks/>
          </p:cNvSpPr>
          <p:nvPr/>
        </p:nvSpPr>
        <p:spPr>
          <a:xfrm>
            <a:off x="3399272" y="3264430"/>
            <a:ext cx="1961127" cy="4101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2000" dirty="0" err="1">
                <a:ea typeface="Open Sans Condensed Condensed Light" pitchFamily="2" charset="0"/>
                <a:cs typeface="Open Sans Condensed Condensed Light" pitchFamily="2" charset="0"/>
              </a:rPr>
              <a:t>Pensé</a:t>
            </a:r>
            <a:endParaRPr lang="en-US" sz="2000" dirty="0"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24" name="TextBox 22">
            <a:extLst>
              <a:ext uri="{FF2B5EF4-FFF2-40B4-BE49-F238E27FC236}">
                <a16:creationId xmlns:a16="http://schemas.microsoft.com/office/drawing/2014/main" id="{78B6084F-E431-5902-45BE-C5067845E585}"/>
              </a:ext>
            </a:extLst>
          </p:cNvPr>
          <p:cNvSpPr txBox="1"/>
          <p:nvPr/>
        </p:nvSpPr>
        <p:spPr>
          <a:xfrm>
            <a:off x="2419679" y="1120738"/>
            <a:ext cx="724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6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etapas</a:t>
            </a:r>
            <a:endParaRPr lang="en-US" sz="54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F039069C-39AD-9831-8F45-64B934871E26}"/>
              </a:ext>
            </a:extLst>
          </p:cNvPr>
          <p:cNvSpPr txBox="1">
            <a:spLocks/>
          </p:cNvSpPr>
          <p:nvPr/>
        </p:nvSpPr>
        <p:spPr>
          <a:xfrm>
            <a:off x="3173586" y="1815453"/>
            <a:ext cx="5844828" cy="4741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para lograr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un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objetivo: </a:t>
            </a:r>
            <a:endParaRPr lang="pt-BR" sz="20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63778F4-7E4C-8B9C-8EB5-CB4E73C0C57F}"/>
              </a:ext>
            </a:extLst>
          </p:cNvPr>
          <p:cNvSpPr txBox="1">
            <a:spLocks/>
          </p:cNvSpPr>
          <p:nvPr/>
        </p:nvSpPr>
        <p:spPr>
          <a:xfrm>
            <a:off x="2813535" y="795964"/>
            <a:ext cx="7123685" cy="360905"/>
          </a:xfrm>
          <a:prstGeom prst="rect">
            <a:avLst/>
          </a:prstGeom>
          <a:solidFill>
            <a:srgbClr val="C3BBDC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John Maxwell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sugiere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estas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0356F11-304B-62FA-0F4A-55D87E7A3F30}"/>
              </a:ext>
            </a:extLst>
          </p:cNvPr>
          <p:cNvSpPr/>
          <p:nvPr/>
        </p:nvSpPr>
        <p:spPr>
          <a:xfrm>
            <a:off x="2419679" y="5271249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BE7EF6E-919B-3037-B6B1-E264AB2458F4}"/>
              </a:ext>
            </a:extLst>
          </p:cNvPr>
          <p:cNvSpPr/>
          <p:nvPr/>
        </p:nvSpPr>
        <p:spPr>
          <a:xfrm>
            <a:off x="7157133" y="5140385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TextBox 22">
            <a:extLst>
              <a:ext uri="{FF2B5EF4-FFF2-40B4-BE49-F238E27FC236}">
                <a16:creationId xmlns:a16="http://schemas.microsoft.com/office/drawing/2014/main" id="{CD172639-C64B-6AF7-91FB-B6EDCF9AD71B}"/>
              </a:ext>
            </a:extLst>
          </p:cNvPr>
          <p:cNvSpPr txBox="1"/>
          <p:nvPr/>
        </p:nvSpPr>
        <p:spPr>
          <a:xfrm>
            <a:off x="2655088" y="3070824"/>
            <a:ext cx="3168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>
                <a:solidFill>
                  <a:srgbClr val="4E2783"/>
                </a:solidFill>
                <a:latin typeface="Famous" pitchFamily="2" charset="77"/>
              </a:rPr>
              <a:t>1</a:t>
            </a:r>
            <a:endParaRPr lang="en-US" sz="5400" dirty="0">
              <a:solidFill>
                <a:srgbClr val="4E2783"/>
              </a:solidFill>
              <a:latin typeface="Famous" pitchFamily="2" charset="77"/>
            </a:endParaRPr>
          </a:p>
        </p:txBody>
      </p:sp>
      <p:sp>
        <p:nvSpPr>
          <p:cNvPr id="38" name="TextBox 22">
            <a:extLst>
              <a:ext uri="{FF2B5EF4-FFF2-40B4-BE49-F238E27FC236}">
                <a16:creationId xmlns:a16="http://schemas.microsoft.com/office/drawing/2014/main" id="{CF5A45DA-A1B7-2B3B-AFD9-1D59D380B37A}"/>
              </a:ext>
            </a:extLst>
          </p:cNvPr>
          <p:cNvSpPr txBox="1"/>
          <p:nvPr/>
        </p:nvSpPr>
        <p:spPr>
          <a:xfrm>
            <a:off x="2694844" y="4164297"/>
            <a:ext cx="3168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>
                <a:solidFill>
                  <a:srgbClr val="4E2783"/>
                </a:solidFill>
                <a:latin typeface="Famous" pitchFamily="2" charset="77"/>
              </a:rPr>
              <a:t>2</a:t>
            </a:r>
            <a:endParaRPr lang="en-US" sz="5400" dirty="0">
              <a:solidFill>
                <a:srgbClr val="4E2783"/>
              </a:solidFill>
              <a:latin typeface="Famous" pitchFamily="2" charset="77"/>
            </a:endParaRPr>
          </a:p>
        </p:txBody>
      </p:sp>
      <p:sp>
        <p:nvSpPr>
          <p:cNvPr id="39" name="TextBox 22">
            <a:extLst>
              <a:ext uri="{FF2B5EF4-FFF2-40B4-BE49-F238E27FC236}">
                <a16:creationId xmlns:a16="http://schemas.microsoft.com/office/drawing/2014/main" id="{ABDACFAB-9A3B-DEED-ED89-8DCE5720B636}"/>
              </a:ext>
            </a:extLst>
          </p:cNvPr>
          <p:cNvSpPr txBox="1"/>
          <p:nvPr/>
        </p:nvSpPr>
        <p:spPr>
          <a:xfrm>
            <a:off x="2698451" y="5271249"/>
            <a:ext cx="3168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>
                <a:solidFill>
                  <a:srgbClr val="4E2783"/>
                </a:solidFill>
                <a:latin typeface="Famous" pitchFamily="2" charset="77"/>
              </a:rPr>
              <a:t>3</a:t>
            </a:r>
            <a:endParaRPr lang="en-US" sz="5400" dirty="0">
              <a:solidFill>
                <a:srgbClr val="4E2783"/>
              </a:solidFill>
              <a:latin typeface="Famous" pitchFamily="2" charset="77"/>
            </a:endParaRPr>
          </a:p>
        </p:txBody>
      </p:sp>
      <p:sp>
        <p:nvSpPr>
          <p:cNvPr id="40" name="TextBox 22">
            <a:extLst>
              <a:ext uri="{FF2B5EF4-FFF2-40B4-BE49-F238E27FC236}">
                <a16:creationId xmlns:a16="http://schemas.microsoft.com/office/drawing/2014/main" id="{ED235F10-8699-8FF8-462E-BBBE7E22158E}"/>
              </a:ext>
            </a:extLst>
          </p:cNvPr>
          <p:cNvSpPr txBox="1"/>
          <p:nvPr/>
        </p:nvSpPr>
        <p:spPr>
          <a:xfrm>
            <a:off x="7325720" y="3009366"/>
            <a:ext cx="3168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>
                <a:solidFill>
                  <a:srgbClr val="4E2783"/>
                </a:solidFill>
                <a:latin typeface="Famous" pitchFamily="2" charset="77"/>
              </a:rPr>
              <a:t>4</a:t>
            </a:r>
            <a:endParaRPr lang="en-US" sz="5400" dirty="0">
              <a:solidFill>
                <a:srgbClr val="4E2783"/>
              </a:solidFill>
              <a:latin typeface="Famous" pitchFamily="2" charset="77"/>
            </a:endParaRPr>
          </a:p>
        </p:txBody>
      </p:sp>
      <p:sp>
        <p:nvSpPr>
          <p:cNvPr id="41" name="TextBox 22">
            <a:extLst>
              <a:ext uri="{FF2B5EF4-FFF2-40B4-BE49-F238E27FC236}">
                <a16:creationId xmlns:a16="http://schemas.microsoft.com/office/drawing/2014/main" id="{44BF2660-9260-7E56-5D42-D86A90B3F76D}"/>
              </a:ext>
            </a:extLst>
          </p:cNvPr>
          <p:cNvSpPr txBox="1"/>
          <p:nvPr/>
        </p:nvSpPr>
        <p:spPr>
          <a:xfrm>
            <a:off x="7374421" y="4164297"/>
            <a:ext cx="3168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>
                <a:solidFill>
                  <a:srgbClr val="4E2783"/>
                </a:solidFill>
                <a:latin typeface="Famous" pitchFamily="2" charset="77"/>
              </a:rPr>
              <a:t>5</a:t>
            </a:r>
            <a:endParaRPr lang="en-US" sz="5400" dirty="0">
              <a:solidFill>
                <a:srgbClr val="4E2783"/>
              </a:solidFill>
              <a:latin typeface="Famous" pitchFamily="2" charset="77"/>
            </a:endParaRPr>
          </a:p>
        </p:txBody>
      </p:sp>
      <p:sp>
        <p:nvSpPr>
          <p:cNvPr id="42" name="TextBox 22">
            <a:extLst>
              <a:ext uri="{FF2B5EF4-FFF2-40B4-BE49-F238E27FC236}">
                <a16:creationId xmlns:a16="http://schemas.microsoft.com/office/drawing/2014/main" id="{ECE97702-4919-B8DF-D9DB-EDFECCB1B69E}"/>
              </a:ext>
            </a:extLst>
          </p:cNvPr>
          <p:cNvSpPr txBox="1"/>
          <p:nvPr/>
        </p:nvSpPr>
        <p:spPr>
          <a:xfrm>
            <a:off x="7428692" y="5160204"/>
            <a:ext cx="3168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>
                <a:solidFill>
                  <a:srgbClr val="4E2783"/>
                </a:solidFill>
                <a:latin typeface="Famous" pitchFamily="2" charset="77"/>
              </a:rPr>
              <a:t>6</a:t>
            </a:r>
            <a:endParaRPr lang="en-US" sz="5400" dirty="0">
              <a:solidFill>
                <a:srgbClr val="4E2783"/>
              </a:solidFill>
              <a:latin typeface="Famous" pitchFamily="2" charset="77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D5365FE-9109-AC7C-2590-044E77574FD7}"/>
              </a:ext>
            </a:extLst>
          </p:cNvPr>
          <p:cNvSpPr txBox="1">
            <a:spLocks/>
          </p:cNvSpPr>
          <p:nvPr/>
        </p:nvSpPr>
        <p:spPr>
          <a:xfrm>
            <a:off x="3396671" y="4311792"/>
            <a:ext cx="1961127" cy="4101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2000" dirty="0">
                <a:ea typeface="Open Sans Condensed Condensed Light" pitchFamily="2" charset="0"/>
                <a:cs typeface="Open Sans Condensed Condensed Light" pitchFamily="2" charset="0"/>
              </a:rPr>
              <a:t>Tomé</a:t>
            </a:r>
            <a:endParaRPr lang="en-US" sz="2000" dirty="0"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EC4AC3-4977-CB56-B792-3418DBE9C290}"/>
              </a:ext>
            </a:extLst>
          </p:cNvPr>
          <p:cNvSpPr txBox="1">
            <a:spLocks/>
          </p:cNvSpPr>
          <p:nvPr/>
        </p:nvSpPr>
        <p:spPr>
          <a:xfrm>
            <a:off x="3396671" y="5527861"/>
            <a:ext cx="1961127" cy="4101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2000" dirty="0" err="1">
                <a:ea typeface="Open Sans Condensed Condensed Light" pitchFamily="2" charset="0"/>
                <a:cs typeface="Open Sans Condensed Condensed Light" pitchFamily="2" charset="0"/>
              </a:rPr>
              <a:t>Compré</a:t>
            </a:r>
            <a:endParaRPr lang="en-US" sz="2000" dirty="0"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8B0920-89FD-F1C9-6320-5A7E6ABFE9E0}"/>
              </a:ext>
            </a:extLst>
          </p:cNvPr>
          <p:cNvSpPr txBox="1">
            <a:spLocks/>
          </p:cNvSpPr>
          <p:nvPr/>
        </p:nvSpPr>
        <p:spPr>
          <a:xfrm>
            <a:off x="8037850" y="3264430"/>
            <a:ext cx="1961127" cy="4101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2000" dirty="0" err="1">
                <a:ea typeface="Open Sans Condensed Condensed Light" pitchFamily="2" charset="0"/>
                <a:cs typeface="Open Sans Condensed Condensed Light" pitchFamily="2" charset="0"/>
              </a:rPr>
              <a:t>Busqué</a:t>
            </a:r>
            <a:endParaRPr lang="en-US" sz="2000" dirty="0"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9A9322B-57DF-1CA2-8CC3-995BC9241CEF}"/>
              </a:ext>
            </a:extLst>
          </p:cNvPr>
          <p:cNvSpPr txBox="1">
            <a:spLocks/>
          </p:cNvSpPr>
          <p:nvPr/>
        </p:nvSpPr>
        <p:spPr>
          <a:xfrm>
            <a:off x="8037850" y="4311792"/>
            <a:ext cx="1961127" cy="4101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2000" dirty="0" err="1">
                <a:ea typeface="Open Sans Condensed Condensed Light" pitchFamily="2" charset="0"/>
                <a:cs typeface="Open Sans Condensed Condensed Light" pitchFamily="2" charset="0"/>
              </a:rPr>
              <a:t>Entendí</a:t>
            </a:r>
            <a:endParaRPr lang="en-US" sz="2000" dirty="0"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816674E-33F8-B1E1-1AE5-8C2F1A7DCD9B}"/>
              </a:ext>
            </a:extLst>
          </p:cNvPr>
          <p:cNvSpPr txBox="1">
            <a:spLocks/>
          </p:cNvSpPr>
          <p:nvPr/>
        </p:nvSpPr>
        <p:spPr>
          <a:xfrm>
            <a:off x="8037850" y="5359154"/>
            <a:ext cx="1961127" cy="4101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2000" dirty="0" err="1">
                <a:ea typeface="Open Sans Condensed Condensed Light" pitchFamily="2" charset="0"/>
                <a:cs typeface="Open Sans Condensed Condensed Light" pitchFamily="2" charset="0"/>
              </a:rPr>
              <a:t>Enseñé</a:t>
            </a:r>
            <a:endParaRPr lang="en-US" sz="2000" dirty="0">
              <a:ea typeface="Open Sans Condensed Condensed Light" pitchFamily="2" charset="0"/>
              <a:cs typeface="Open Sans Condensed Condens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70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151220"/>
            <a:ext cx="20036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4899549" y="1270361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</a:rPr>
              <a:t>“No que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haya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alcanzado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ya</a:t>
            </a:r>
            <a:r>
              <a:rPr lang="pt-BR" sz="2000" dirty="0">
                <a:solidFill>
                  <a:srgbClr val="4E2783"/>
                </a:solidFill>
                <a:effectLst/>
              </a:rPr>
              <a:t>,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ni</a:t>
            </a:r>
            <a:r>
              <a:rPr lang="pt-BR" sz="2000" dirty="0">
                <a:solidFill>
                  <a:srgbClr val="4E2783"/>
                </a:solidFill>
                <a:effectLst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ya</a:t>
            </a:r>
            <a:r>
              <a:rPr lang="pt-BR" sz="2000" dirty="0">
                <a:solidFill>
                  <a:srgbClr val="4E2783"/>
                </a:solidFill>
                <a:effectLst/>
              </a:rPr>
              <a:t> sea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perfecto</a:t>
            </a:r>
            <a:r>
              <a:rPr lang="pt-BR" sz="2000" dirty="0">
                <a:solidFill>
                  <a:srgbClr val="4E2783"/>
                </a:solidFill>
                <a:effectLst/>
              </a:rPr>
              <a:t>; sino que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prosigo</a:t>
            </a:r>
            <a:r>
              <a:rPr lang="pt-BR" sz="2000" dirty="0">
                <a:solidFill>
                  <a:srgbClr val="4E2783"/>
                </a:solidFill>
                <a:effectLst/>
              </a:rPr>
              <a:t>, por ver si logro asir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aquello</a:t>
            </a:r>
            <a:r>
              <a:rPr lang="pt-BR" sz="2000" dirty="0">
                <a:solidFill>
                  <a:srgbClr val="4E2783"/>
                </a:solidFill>
                <a:effectLst/>
              </a:rPr>
              <a:t> para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cual</a:t>
            </a:r>
            <a:r>
              <a:rPr lang="pt-BR" sz="2000" dirty="0">
                <a:solidFill>
                  <a:srgbClr val="4E2783"/>
                </a:solidFill>
                <a:effectLst/>
              </a:rPr>
              <a:t> fui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también</a:t>
            </a:r>
            <a:r>
              <a:rPr lang="pt-BR" sz="2000" dirty="0">
                <a:solidFill>
                  <a:srgbClr val="4E2783"/>
                </a:solidFill>
                <a:effectLst/>
              </a:rPr>
              <a:t> asido por Cristo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Jesús</a:t>
            </a:r>
            <a:r>
              <a:rPr lang="pt-BR" sz="2000" dirty="0">
                <a:solidFill>
                  <a:srgbClr val="4E2783"/>
                </a:solidFill>
                <a:effectLst/>
              </a:rPr>
              <a:t>. </a:t>
            </a:r>
            <a:r>
              <a:rPr lang="pt-BR" sz="2000" b="1" baseline="30000" dirty="0">
                <a:solidFill>
                  <a:srgbClr val="4E2783"/>
                </a:solidFill>
                <a:effectLst/>
              </a:rPr>
              <a:t> </a:t>
            </a:r>
            <a:r>
              <a:rPr lang="pt-BR" sz="2000" dirty="0">
                <a:solidFill>
                  <a:srgbClr val="4E2783"/>
                </a:solidFill>
                <a:effectLst/>
              </a:rPr>
              <a:t>Hermanos,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mismo</a:t>
            </a:r>
            <a:r>
              <a:rPr lang="pt-BR" sz="2000" dirty="0">
                <a:solidFill>
                  <a:srgbClr val="4E2783"/>
                </a:solidFill>
                <a:effectLst/>
              </a:rPr>
              <a:t> no pretendo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haberlo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alcanzado</a:t>
            </a:r>
            <a:r>
              <a:rPr lang="pt-BR" sz="2000" dirty="0">
                <a:solidFill>
                  <a:srgbClr val="4E2783"/>
                </a:solidFill>
                <a:effectLst/>
              </a:rPr>
              <a:t>; pero una cosa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hago</a:t>
            </a:r>
            <a:r>
              <a:rPr lang="pt-BR" sz="2000" dirty="0">
                <a:solidFill>
                  <a:srgbClr val="4E2783"/>
                </a:solidFill>
                <a:effectLst/>
              </a:rPr>
              <a:t>: olvidando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ciertamente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lo</a:t>
            </a:r>
            <a:r>
              <a:rPr lang="pt-BR" sz="2000" dirty="0">
                <a:solidFill>
                  <a:srgbClr val="4E2783"/>
                </a:solidFill>
                <a:effectLst/>
              </a:rPr>
              <a:t> que queda atrás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extendiéndome</a:t>
            </a:r>
            <a:r>
              <a:rPr lang="pt-BR" sz="2000" dirty="0">
                <a:solidFill>
                  <a:srgbClr val="4E2783"/>
                </a:solidFill>
                <a:effectLst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lo</a:t>
            </a:r>
            <a:r>
              <a:rPr lang="pt-BR" sz="2000" dirty="0">
                <a:solidFill>
                  <a:srgbClr val="4E2783"/>
                </a:solidFill>
                <a:effectLst/>
              </a:rPr>
              <a:t> que está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delante</a:t>
            </a:r>
            <a:r>
              <a:rPr lang="pt-BR" sz="2000" dirty="0">
                <a:solidFill>
                  <a:srgbClr val="4E2783"/>
                </a:solidFill>
                <a:effectLst/>
              </a:rPr>
              <a:t>, 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prosigo</a:t>
            </a:r>
            <a:r>
              <a:rPr lang="pt-BR" sz="2000" dirty="0">
                <a:solidFill>
                  <a:srgbClr val="4E2783"/>
                </a:solidFill>
                <a:effectLst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meta, al premio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del</a:t>
            </a:r>
            <a:r>
              <a:rPr lang="pt-BR" sz="2000" dirty="0">
                <a:solidFill>
                  <a:srgbClr val="4E2783"/>
                </a:solidFill>
                <a:effectLst/>
              </a:rPr>
              <a:t> supremo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llamamiento</a:t>
            </a:r>
            <a:r>
              <a:rPr lang="pt-BR" sz="2000" dirty="0">
                <a:solidFill>
                  <a:srgbClr val="4E2783"/>
                </a:solidFill>
                <a:effectLst/>
              </a:rPr>
              <a:t> de Dios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Cristo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Jesús</a:t>
            </a:r>
            <a:r>
              <a:rPr lang="pt-BR" sz="2000" dirty="0">
                <a:solidFill>
                  <a:srgbClr val="4E2783"/>
                </a:solidFill>
                <a:effectLst/>
              </a:rPr>
              <a:t>” 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</a:rPr>
              <a:t>(Fil. 3:12-14).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6D1ADF3-5901-8E85-85B4-E4CC774717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01125" y="3660061"/>
            <a:ext cx="3190875" cy="319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6375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6274826" y="2310549"/>
            <a:ext cx="5001829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¿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Qué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obstáculos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enfrentado para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alcanzar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objetivos de tu vida? ¿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Qué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te ha impedido de ser todo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podrías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ser? Marca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continuación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impedimentos que se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aplican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tu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situación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o marca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otras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hayas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identificado. </a:t>
            </a:r>
          </a:p>
          <a:p>
            <a:pPr marL="0" indent="0">
              <a:lnSpc>
                <a:spcPct val="150000"/>
              </a:lnSpc>
              <a:buNone/>
            </a:pPr>
            <a:b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</a:br>
            <a:endParaRPr lang="pt-BR" sz="2000" dirty="0">
              <a:solidFill>
                <a:srgbClr val="4E2783"/>
              </a:solidFill>
              <a:effectLst/>
              <a:latin typeface="Calibri" panose="020F0502020204030204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 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6C674E41-25AE-02DD-07F9-EF84DE9985B0}"/>
              </a:ext>
            </a:extLst>
          </p:cNvPr>
          <p:cNvSpPr txBox="1"/>
          <p:nvPr/>
        </p:nvSpPr>
        <p:spPr>
          <a:xfrm>
            <a:off x="1717673" y="2908485"/>
            <a:ext cx="37154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pt-BR" sz="4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Autoevalución</a:t>
            </a:r>
            <a:endParaRPr lang="pt-BR" sz="4000" dirty="0">
              <a:solidFill>
                <a:srgbClr val="4E2783"/>
              </a:solidFill>
              <a:effectLst/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31D1692F-D2CE-4BC5-81D7-EBCA102BBD93}"/>
</file>

<file path=customXml/itemProps2.xml><?xml version="1.0" encoding="utf-8"?>
<ds:datastoreItem xmlns:ds="http://schemas.openxmlformats.org/officeDocument/2006/customXml" ds:itemID="{0D2AEFCB-FEC7-4902-85E1-0308100D8119}"/>
</file>

<file path=customXml/itemProps3.xml><?xml version="1.0" encoding="utf-8"?>
<ds:datastoreItem xmlns:ds="http://schemas.openxmlformats.org/officeDocument/2006/customXml" ds:itemID="{D7077E2D-4B2A-4C2A-A0F6-5CBD897ADF7D}"/>
</file>

<file path=docProps/app.xml><?xml version="1.0" encoding="utf-8"?>
<Properties xmlns="http://schemas.openxmlformats.org/officeDocument/2006/extended-properties" xmlns:vt="http://schemas.openxmlformats.org/officeDocument/2006/docPropsVTypes">
  <TotalTime>7744</TotalTime>
  <Words>450</Words>
  <Application>Microsoft Macintosh PowerPoint</Application>
  <PresentationFormat>Widescreen</PresentationFormat>
  <Paragraphs>74</Paragraphs>
  <Slides>15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21" baseType="lpstr">
      <vt:lpstr>Nickainley Normal</vt:lpstr>
      <vt:lpstr>Calibri</vt:lpstr>
      <vt:lpstr>Famous</vt:lpstr>
      <vt:lpstr>Arial</vt:lpstr>
      <vt:lpstr>Footlight MT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83</cp:revision>
  <dcterms:created xsi:type="dcterms:W3CDTF">2019-05-05T15:23:12Z</dcterms:created>
  <dcterms:modified xsi:type="dcterms:W3CDTF">2022-09-26T12:33:52Z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